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98CED-DE3C-4EBA-A824-9F8BA40B89B7}" v="4" dt="2026-05-27T06:45:34.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727" autoAdjust="0"/>
  </p:normalViewPr>
  <p:slideViewPr>
    <p:cSldViewPr snapToGrid="0">
      <p:cViewPr varScale="1">
        <p:scale>
          <a:sx n="83" d="100"/>
          <a:sy n="83" d="100"/>
        </p:scale>
        <p:origin x="828"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fif"/><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dirty="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dirty="0">
                <a:latin typeface="メイリオ" panose="020B0604030504040204" pitchFamily="50" charset="-128"/>
                <a:ea typeface="メイリオ" panose="020B0604030504040204" pitchFamily="50" charset="-128"/>
              </a:rPr>
              <a:t>Smooth File</a:t>
            </a:r>
            <a:r>
              <a:rPr lang="ja-JP" altLang="en-US" sz="1800" dirty="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dirty="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dirty="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dirty="0">
                <a:latin typeface="メイリオ" panose="020B0604030504040204" pitchFamily="50" charset="-128"/>
                <a:ea typeface="メイリオ" panose="020B0604030504040204" pitchFamily="50" charset="-128"/>
              </a:rPr>
              <a:t>・利害関係者等は、開示版・非開示版の証拠などを、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　他社によるアクセスは出来ない。）</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・調査当局は</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dirty="0">
                <a:latin typeface="メイリオ" panose="020B0604030504040204" pitchFamily="50" charset="-128"/>
                <a:ea typeface="メイリオ" panose="020B0604030504040204" pitchFamily="50" charset="-128"/>
              </a:rPr>
              <a:t>・調査当局は、閲覧用文書を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ad12</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ffffffff</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Vl</a:t>
            </a:r>
            <a:r>
              <a:rPr kumimoji="1" lang="ja-JP" altLang="en-US" sz="1100" dirty="0">
                <a:solidFill>
                  <a:prstClr val="black"/>
                </a:solidFill>
                <a:latin typeface="メイリオ" panose="020B0604030504040204" pitchFamily="50" charset="-128"/>
                <a:ea typeface="メイリオ" panose="020B0604030504040204" pitchFamily="50" charset="-128"/>
              </a:rPr>
              <a:t>＼</a:t>
            </a:r>
            <a:r>
              <a:rPr kumimoji="1" lang="en-US" altLang="ja-JP" sz="1100" dirty="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dirty="0">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dirty="0">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dirty="0">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dirty="0">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dirty="0">
              <a:latin typeface="メイリオ" panose="020B0604030504040204" pitchFamily="50" charset="-128"/>
              <a:ea typeface="メイリオ" panose="020B0604030504040204" pitchFamily="50" charset="-128"/>
            </a:endParaRPr>
          </a:p>
          <a:p>
            <a:pPr marL="273050" indent="-273050"/>
            <a:r>
              <a:rPr kumimoji="1" lang="ja-JP" altLang="en-US" dirty="0">
                <a:latin typeface="メイリオ"/>
                <a:ea typeface="メイリオ"/>
              </a:rPr>
              <a:t>　</a:t>
            </a:r>
            <a:r>
              <a:rPr kumimoji="1" lang="ja-JP" altLang="en-US" sz="1400" dirty="0">
                <a:latin typeface="メイリオ"/>
                <a:ea typeface="メイリオ"/>
              </a:rPr>
              <a:t>※フォルダをアップロードする際は、</a:t>
            </a:r>
            <a:r>
              <a:rPr kumimoji="1" lang="en-US" altLang="ja-JP" sz="1400" dirty="0">
                <a:latin typeface="メイリオ"/>
                <a:ea typeface="メイリオ"/>
              </a:rPr>
              <a:t>ZIP</a:t>
            </a:r>
            <a:r>
              <a:rPr kumimoji="1" lang="ja-JP" altLang="en-US" sz="1400" dirty="0">
                <a:latin typeface="メイリオ"/>
                <a:ea typeface="メイリオ"/>
              </a:rPr>
              <a:t>ファイルに圧縮してください。調査当局が当該電子ファイ　ルをそのまま開いて確認できるようパスワードは付けないでください。</a:t>
            </a:r>
            <a:endParaRPr lang="en-US" altLang="ja-JP" dirty="0">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資料提出時と同様に </a:t>
            </a:r>
            <a:r>
              <a:rPr kumimoji="1" lang="en-US" altLang="ja-JP" dirty="0">
                <a:latin typeface="メイリオ" panose="020B0604030504040204" pitchFamily="50" charset="-128"/>
                <a:ea typeface="メイリオ" panose="020B0604030504040204" pitchFamily="50" charset="-128"/>
              </a:rPr>
              <a:t>Smooth File</a:t>
            </a:r>
            <a:r>
              <a:rPr kumimoji="1" lang="ja-JP" altLang="en-US" dirty="0">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ログイン</a:t>
            </a:r>
            <a:r>
              <a:rPr kumimoji="1" lang="en-US" altLang="ja-JP" sz="1400" dirty="0">
                <a:latin typeface="メイリオ" panose="020B0604030504040204" pitchFamily="50" charset="-128"/>
                <a:ea typeface="メイリオ" panose="020B0604030504040204" pitchFamily="50" charset="-128"/>
              </a:rPr>
              <a:t>ID</a:t>
            </a:r>
            <a:r>
              <a:rPr kumimoji="1" lang="ja-JP" altLang="en-US" sz="1400" dirty="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指定された「プロジェクト」をクリックします。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dirty="0">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dirty="0">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dirty="0">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ALL</a:t>
            </a:r>
            <a:r>
              <a:rPr kumimoji="1" lang="ja-JP" altLang="en-US" sz="1400" dirty="0">
                <a:latin typeface="メイリオ" panose="020B0604030504040204" pitchFamily="50" charset="-128"/>
                <a:ea typeface="メイリオ" panose="020B0604030504040204" pitchFamily="50" charset="-128"/>
              </a:rPr>
              <a:t>」ボタンを押すとファイルを全選択できます。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メッセージが表示されますので、「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」ボタンを押すとダウンロード</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   </a:t>
            </a:r>
            <a:r>
              <a:rPr kumimoji="1" lang="ja-JP" altLang="en-US" dirty="0">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dirty="0">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EB2E674A-C1BC-4A46-8DD1-AA8670E674B1}"/>
</file>

<file path=customXml/itemProps2.xml><?xml version="1.0" encoding="utf-8"?>
<ds:datastoreItem xmlns:ds="http://schemas.openxmlformats.org/officeDocument/2006/customXml" ds:itemID="{25A55D65-BDA9-4F22-AE2F-2691A963F56A}"/>
</file>

<file path=customXml/itemProps3.xml><?xml version="1.0" encoding="utf-8"?>
<ds:datastoreItem xmlns:ds="http://schemas.openxmlformats.org/officeDocument/2006/customXml" ds:itemID="{FF1A514D-9602-490A-A98F-429C43DE242A}"/>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2026-05-27T06:45:34Z</dcterms:created>
  <dcterms:modified xsi:type="dcterms:W3CDTF">2026-05-27T06:45:35Z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